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48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3" r:id="rId7"/>
    <p:sldId id="270" r:id="rId8"/>
    <p:sldId id="271" r:id="rId9"/>
    <p:sldId id="272" r:id="rId10"/>
    <p:sldId id="264" r:id="rId11"/>
    <p:sldId id="266" r:id="rId12"/>
    <p:sldId id="265" r:id="rId13"/>
    <p:sldId id="267" r:id="rId14"/>
    <p:sldId id="268" r:id="rId15"/>
    <p:sldId id="269" r:id="rId16"/>
  </p:sldIdLst>
  <p:sldSz cx="14630400" cy="8229600"/>
  <p:notesSz cx="8229600" cy="14630400"/>
  <p:embeddedFontLst>
    <p:embeddedFont>
      <p:font typeface="Noto Sans TC" panose="020B0604020202020204" charset="-128"/>
      <p:regular r:id="rId18"/>
    </p:embeddedFont>
    <p:embeddedFont>
      <p:font typeface="Sora Medium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EB5365-F62A-4975-BC45-12D82130F47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673A0AB-5674-4453-90BA-132FEC5CA090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In this project, I was responsible for assigning static IP addresses to devices across multiple sites.</a:t>
          </a:r>
        </a:p>
      </dgm:t>
    </dgm:pt>
    <dgm:pt modelId="{A0726F04-B6CF-49C5-8B05-7E6667948CAF}" type="parTrans" cxnId="{B17C8831-0984-468D-A34A-FD7B79547132}">
      <dgm:prSet/>
      <dgm:spPr/>
      <dgm:t>
        <a:bodyPr/>
        <a:lstStyle/>
        <a:p>
          <a:endParaRPr lang="en-US"/>
        </a:p>
      </dgm:t>
    </dgm:pt>
    <dgm:pt modelId="{3F138042-3E35-4118-8627-0E1DF7F993C8}" type="sibTrans" cxnId="{B17C8831-0984-468D-A34A-FD7B79547132}">
      <dgm:prSet/>
      <dgm:spPr/>
      <dgm:t>
        <a:bodyPr/>
        <a:lstStyle/>
        <a:p>
          <a:endParaRPr lang="en-US"/>
        </a:p>
      </dgm:t>
    </dgm:pt>
    <dgm:pt modelId="{804360A3-CA5C-48AE-825A-CF3465A39B05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The goal was to ensure stable connections between different subnets at each site.</a:t>
          </a:r>
        </a:p>
      </dgm:t>
    </dgm:pt>
    <dgm:pt modelId="{DEEEF0D1-A660-4FF7-90B6-95F606FE8B5C}" type="parTrans" cxnId="{E7117AF8-5E39-476C-9485-55F0632A53E2}">
      <dgm:prSet/>
      <dgm:spPr/>
      <dgm:t>
        <a:bodyPr/>
        <a:lstStyle/>
        <a:p>
          <a:endParaRPr lang="en-US"/>
        </a:p>
      </dgm:t>
    </dgm:pt>
    <dgm:pt modelId="{23443870-C92D-432B-9AEB-AB85B60A809E}" type="sibTrans" cxnId="{E7117AF8-5E39-476C-9485-55F0632A53E2}">
      <dgm:prSet/>
      <dgm:spPr/>
      <dgm:t>
        <a:bodyPr/>
        <a:lstStyle/>
        <a:p>
          <a:endParaRPr lang="en-US"/>
        </a:p>
      </dgm:t>
    </dgm:pt>
    <dgm:pt modelId="{677D8FFE-8242-4236-836F-DCF79370EECB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Static IPs also help in managing the network and improving security.</a:t>
          </a:r>
        </a:p>
      </dgm:t>
    </dgm:pt>
    <dgm:pt modelId="{6A232DCF-55B7-49E8-9772-7618C77A1440}" type="parTrans" cxnId="{6D5DB48D-D4A1-4B73-9573-94854E288D3C}">
      <dgm:prSet/>
      <dgm:spPr/>
      <dgm:t>
        <a:bodyPr/>
        <a:lstStyle/>
        <a:p>
          <a:endParaRPr lang="en-US"/>
        </a:p>
      </dgm:t>
    </dgm:pt>
    <dgm:pt modelId="{695B49A3-BF70-4D85-BD6D-78143EE98528}" type="sibTrans" cxnId="{6D5DB48D-D4A1-4B73-9573-94854E288D3C}">
      <dgm:prSet/>
      <dgm:spPr/>
      <dgm:t>
        <a:bodyPr/>
        <a:lstStyle/>
        <a:p>
          <a:endParaRPr lang="en-US"/>
        </a:p>
      </dgm:t>
    </dgm:pt>
    <dgm:pt modelId="{03BE4187-26EF-4F40-BE16-365493848006}" type="pres">
      <dgm:prSet presAssocID="{E8EB5365-F62A-4975-BC45-12D82130F472}" presName="root" presStyleCnt="0">
        <dgm:presLayoutVars>
          <dgm:dir/>
          <dgm:resizeHandles val="exact"/>
        </dgm:presLayoutVars>
      </dgm:prSet>
      <dgm:spPr/>
    </dgm:pt>
    <dgm:pt modelId="{5C8A5648-0C95-4304-933E-23820F99203A}" type="pres">
      <dgm:prSet presAssocID="{A673A0AB-5674-4453-90BA-132FEC5CA090}" presName="compNode" presStyleCnt="0"/>
      <dgm:spPr/>
    </dgm:pt>
    <dgm:pt modelId="{FC812230-E3B2-4733-A80C-57DA2DDA16F1}" type="pres">
      <dgm:prSet presAssocID="{A673A0AB-5674-4453-90BA-132FEC5CA09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739562B2-1AE5-4ECC-B8D4-A16A158F7322}" type="pres">
      <dgm:prSet presAssocID="{A673A0AB-5674-4453-90BA-132FEC5CA090}" presName="spaceRect" presStyleCnt="0"/>
      <dgm:spPr/>
    </dgm:pt>
    <dgm:pt modelId="{29C4A329-1232-48A0-9128-926E45D399D5}" type="pres">
      <dgm:prSet presAssocID="{A673A0AB-5674-4453-90BA-132FEC5CA090}" presName="textRect" presStyleLbl="revTx" presStyleIdx="0" presStyleCnt="3">
        <dgm:presLayoutVars>
          <dgm:chMax val="1"/>
          <dgm:chPref val="1"/>
        </dgm:presLayoutVars>
      </dgm:prSet>
      <dgm:spPr/>
    </dgm:pt>
    <dgm:pt modelId="{24C59671-74AE-4F38-9732-C140AA3FDB10}" type="pres">
      <dgm:prSet presAssocID="{3F138042-3E35-4118-8627-0E1DF7F993C8}" presName="sibTrans" presStyleCnt="0"/>
      <dgm:spPr/>
    </dgm:pt>
    <dgm:pt modelId="{6F9C1A7F-8658-44D3-A113-2BE7791BE224}" type="pres">
      <dgm:prSet presAssocID="{804360A3-CA5C-48AE-825A-CF3465A39B05}" presName="compNode" presStyleCnt="0"/>
      <dgm:spPr/>
    </dgm:pt>
    <dgm:pt modelId="{C227F537-3F0A-497A-9ED3-9D4917D30698}" type="pres">
      <dgm:prSet presAssocID="{804360A3-CA5C-48AE-825A-CF3465A39B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1011077-7131-4EEB-9F3A-996F029F509F}" type="pres">
      <dgm:prSet presAssocID="{804360A3-CA5C-48AE-825A-CF3465A39B05}" presName="spaceRect" presStyleCnt="0"/>
      <dgm:spPr/>
    </dgm:pt>
    <dgm:pt modelId="{DA888611-A39F-4B6C-9ECC-E2E3372F7DE4}" type="pres">
      <dgm:prSet presAssocID="{804360A3-CA5C-48AE-825A-CF3465A39B05}" presName="textRect" presStyleLbl="revTx" presStyleIdx="1" presStyleCnt="3">
        <dgm:presLayoutVars>
          <dgm:chMax val="1"/>
          <dgm:chPref val="1"/>
        </dgm:presLayoutVars>
      </dgm:prSet>
      <dgm:spPr/>
    </dgm:pt>
    <dgm:pt modelId="{B2679BDA-AF84-4D9D-82F7-64903B95C36C}" type="pres">
      <dgm:prSet presAssocID="{23443870-C92D-432B-9AEB-AB85B60A809E}" presName="sibTrans" presStyleCnt="0"/>
      <dgm:spPr/>
    </dgm:pt>
    <dgm:pt modelId="{4B883A61-BA71-4B1C-9FA0-5528357F86A6}" type="pres">
      <dgm:prSet presAssocID="{677D8FFE-8242-4236-836F-DCF79370EECB}" presName="compNode" presStyleCnt="0"/>
      <dgm:spPr/>
    </dgm:pt>
    <dgm:pt modelId="{0EA8D46B-0148-4315-BE71-AF542F49CE9E}" type="pres">
      <dgm:prSet presAssocID="{677D8FFE-8242-4236-836F-DCF79370EEC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732319FC-1C61-457C-91B8-C0D8B3E27B71}" type="pres">
      <dgm:prSet presAssocID="{677D8FFE-8242-4236-836F-DCF79370EECB}" presName="spaceRect" presStyleCnt="0"/>
      <dgm:spPr/>
    </dgm:pt>
    <dgm:pt modelId="{7178DE3C-D60F-4C23-8B57-ACB83DEBDCD8}" type="pres">
      <dgm:prSet presAssocID="{677D8FFE-8242-4236-836F-DCF79370EEC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AFE7403-2776-4BD5-AA7D-B0A5A8FF89A8}" type="presOf" srcId="{677D8FFE-8242-4236-836F-DCF79370EECB}" destId="{7178DE3C-D60F-4C23-8B57-ACB83DEBDCD8}" srcOrd="0" destOrd="0" presId="urn:microsoft.com/office/officeart/2018/2/layout/IconLabelList"/>
    <dgm:cxn modelId="{3413910C-0D94-48DD-A2CB-327B284CC389}" type="presOf" srcId="{A673A0AB-5674-4453-90BA-132FEC5CA090}" destId="{29C4A329-1232-48A0-9128-926E45D399D5}" srcOrd="0" destOrd="0" presId="urn:microsoft.com/office/officeart/2018/2/layout/IconLabelList"/>
    <dgm:cxn modelId="{BBFB8716-7C52-4756-AA6E-6B05C49F7CA1}" type="presOf" srcId="{E8EB5365-F62A-4975-BC45-12D82130F472}" destId="{03BE4187-26EF-4F40-BE16-365493848006}" srcOrd="0" destOrd="0" presId="urn:microsoft.com/office/officeart/2018/2/layout/IconLabelList"/>
    <dgm:cxn modelId="{B17C8831-0984-468D-A34A-FD7B79547132}" srcId="{E8EB5365-F62A-4975-BC45-12D82130F472}" destId="{A673A0AB-5674-4453-90BA-132FEC5CA090}" srcOrd="0" destOrd="0" parTransId="{A0726F04-B6CF-49C5-8B05-7E6667948CAF}" sibTransId="{3F138042-3E35-4118-8627-0E1DF7F993C8}"/>
    <dgm:cxn modelId="{0A4C6B6A-BC1E-4A47-9AA5-A131B73E3EB5}" type="presOf" srcId="{804360A3-CA5C-48AE-825A-CF3465A39B05}" destId="{DA888611-A39F-4B6C-9ECC-E2E3372F7DE4}" srcOrd="0" destOrd="0" presId="urn:microsoft.com/office/officeart/2018/2/layout/IconLabelList"/>
    <dgm:cxn modelId="{6D5DB48D-D4A1-4B73-9573-94854E288D3C}" srcId="{E8EB5365-F62A-4975-BC45-12D82130F472}" destId="{677D8FFE-8242-4236-836F-DCF79370EECB}" srcOrd="2" destOrd="0" parTransId="{6A232DCF-55B7-49E8-9772-7618C77A1440}" sibTransId="{695B49A3-BF70-4D85-BD6D-78143EE98528}"/>
    <dgm:cxn modelId="{E7117AF8-5E39-476C-9485-55F0632A53E2}" srcId="{E8EB5365-F62A-4975-BC45-12D82130F472}" destId="{804360A3-CA5C-48AE-825A-CF3465A39B05}" srcOrd="1" destOrd="0" parTransId="{DEEEF0D1-A660-4FF7-90B6-95F606FE8B5C}" sibTransId="{23443870-C92D-432B-9AEB-AB85B60A809E}"/>
    <dgm:cxn modelId="{9BE9C53C-6F53-4AB3-B536-C1C1FA156F0C}" type="presParOf" srcId="{03BE4187-26EF-4F40-BE16-365493848006}" destId="{5C8A5648-0C95-4304-933E-23820F99203A}" srcOrd="0" destOrd="0" presId="urn:microsoft.com/office/officeart/2018/2/layout/IconLabelList"/>
    <dgm:cxn modelId="{526B1443-F9C0-4D73-9A32-781B24936841}" type="presParOf" srcId="{5C8A5648-0C95-4304-933E-23820F99203A}" destId="{FC812230-E3B2-4733-A80C-57DA2DDA16F1}" srcOrd="0" destOrd="0" presId="urn:microsoft.com/office/officeart/2018/2/layout/IconLabelList"/>
    <dgm:cxn modelId="{82DF38F5-6B56-4DAD-9FDB-8D489DF45F19}" type="presParOf" srcId="{5C8A5648-0C95-4304-933E-23820F99203A}" destId="{739562B2-1AE5-4ECC-B8D4-A16A158F7322}" srcOrd="1" destOrd="0" presId="urn:microsoft.com/office/officeart/2018/2/layout/IconLabelList"/>
    <dgm:cxn modelId="{F685D089-B3B9-4A97-B92F-BEE621D48E78}" type="presParOf" srcId="{5C8A5648-0C95-4304-933E-23820F99203A}" destId="{29C4A329-1232-48A0-9128-926E45D399D5}" srcOrd="2" destOrd="0" presId="urn:microsoft.com/office/officeart/2018/2/layout/IconLabelList"/>
    <dgm:cxn modelId="{6F26AF25-FAE7-47E6-8F40-D064DB76EB12}" type="presParOf" srcId="{03BE4187-26EF-4F40-BE16-365493848006}" destId="{24C59671-74AE-4F38-9732-C140AA3FDB10}" srcOrd="1" destOrd="0" presId="urn:microsoft.com/office/officeart/2018/2/layout/IconLabelList"/>
    <dgm:cxn modelId="{16989A4C-668C-4D2D-918C-F804544365EF}" type="presParOf" srcId="{03BE4187-26EF-4F40-BE16-365493848006}" destId="{6F9C1A7F-8658-44D3-A113-2BE7791BE224}" srcOrd="2" destOrd="0" presId="urn:microsoft.com/office/officeart/2018/2/layout/IconLabelList"/>
    <dgm:cxn modelId="{C7DD9C3A-E72D-41DA-9741-D75E1DD47230}" type="presParOf" srcId="{6F9C1A7F-8658-44D3-A113-2BE7791BE224}" destId="{C227F537-3F0A-497A-9ED3-9D4917D30698}" srcOrd="0" destOrd="0" presId="urn:microsoft.com/office/officeart/2018/2/layout/IconLabelList"/>
    <dgm:cxn modelId="{11EB8770-6E62-4FAD-AD1A-D7385E8DA41E}" type="presParOf" srcId="{6F9C1A7F-8658-44D3-A113-2BE7791BE224}" destId="{71011077-7131-4EEB-9F3A-996F029F509F}" srcOrd="1" destOrd="0" presId="urn:microsoft.com/office/officeart/2018/2/layout/IconLabelList"/>
    <dgm:cxn modelId="{D21D8251-D321-474A-904C-21402E1E80C9}" type="presParOf" srcId="{6F9C1A7F-8658-44D3-A113-2BE7791BE224}" destId="{DA888611-A39F-4B6C-9ECC-E2E3372F7DE4}" srcOrd="2" destOrd="0" presId="urn:microsoft.com/office/officeart/2018/2/layout/IconLabelList"/>
    <dgm:cxn modelId="{C1774BC4-31D8-4207-B048-2839C4A40C55}" type="presParOf" srcId="{03BE4187-26EF-4F40-BE16-365493848006}" destId="{B2679BDA-AF84-4D9D-82F7-64903B95C36C}" srcOrd="3" destOrd="0" presId="urn:microsoft.com/office/officeart/2018/2/layout/IconLabelList"/>
    <dgm:cxn modelId="{EEEF554D-42D8-476B-AF31-3B2FBB044550}" type="presParOf" srcId="{03BE4187-26EF-4F40-BE16-365493848006}" destId="{4B883A61-BA71-4B1C-9FA0-5528357F86A6}" srcOrd="4" destOrd="0" presId="urn:microsoft.com/office/officeart/2018/2/layout/IconLabelList"/>
    <dgm:cxn modelId="{29B5B441-CE48-490C-BE60-9D5B288471C8}" type="presParOf" srcId="{4B883A61-BA71-4B1C-9FA0-5528357F86A6}" destId="{0EA8D46B-0148-4315-BE71-AF542F49CE9E}" srcOrd="0" destOrd="0" presId="urn:microsoft.com/office/officeart/2018/2/layout/IconLabelList"/>
    <dgm:cxn modelId="{E23F6BB8-4FA2-4EF4-8F49-0BD4A2C8B4DD}" type="presParOf" srcId="{4B883A61-BA71-4B1C-9FA0-5528357F86A6}" destId="{732319FC-1C61-457C-91B8-C0D8B3E27B71}" srcOrd="1" destOrd="0" presId="urn:microsoft.com/office/officeart/2018/2/layout/IconLabelList"/>
    <dgm:cxn modelId="{BD8D9A00-B452-48B6-A4B4-EAA06757D8F3}" type="presParOf" srcId="{4B883A61-BA71-4B1C-9FA0-5528357F86A6}" destId="{7178DE3C-D60F-4C23-8B57-ACB83DEBDCD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C9F982-1B0B-4542-945A-87DAF63CEA1A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2A8AB8-8A35-475B-9868-5A1D2E562B92}">
      <dgm:prSet/>
      <dgm:spPr/>
      <dgm:t>
        <a:bodyPr/>
        <a:lstStyle/>
        <a:p>
          <a:r>
            <a:rPr lang="en-US"/>
            <a:t>Headquarters (HQ):</a:t>
          </a:r>
        </a:p>
      </dgm:t>
    </dgm:pt>
    <dgm:pt modelId="{6173B479-3B6A-44AF-95D3-AE20564DAE28}" type="parTrans" cxnId="{05D81AC8-5AF0-4D28-989C-FF18BCB223A1}">
      <dgm:prSet/>
      <dgm:spPr/>
      <dgm:t>
        <a:bodyPr/>
        <a:lstStyle/>
        <a:p>
          <a:endParaRPr lang="en-US"/>
        </a:p>
      </dgm:t>
    </dgm:pt>
    <dgm:pt modelId="{3DB2CDA7-44E0-4C7E-AD7C-BB03E511003F}" type="sibTrans" cxnId="{05D81AC8-5AF0-4D28-989C-FF18BCB223A1}">
      <dgm:prSet/>
      <dgm:spPr/>
      <dgm:t>
        <a:bodyPr/>
        <a:lstStyle/>
        <a:p>
          <a:endParaRPr lang="en-US"/>
        </a:p>
      </dgm:t>
    </dgm:pt>
    <dgm:pt modelId="{78133567-1F82-4620-9D69-59C76CB4FE4F}">
      <dgm:prSet/>
      <dgm:spPr/>
      <dgm:t>
        <a:bodyPr/>
        <a:lstStyle/>
        <a:p>
          <a:r>
            <a:rPr lang="en-US"/>
            <a:t>• VLAN 10 (Management): 172.16.10.0/24</a:t>
          </a:r>
        </a:p>
      </dgm:t>
    </dgm:pt>
    <dgm:pt modelId="{821AD2CA-D3A9-4171-B5DC-32E0DADF5D59}" type="parTrans" cxnId="{032A93FF-A425-43EF-B25C-F7C0D6C95056}">
      <dgm:prSet/>
      <dgm:spPr/>
      <dgm:t>
        <a:bodyPr/>
        <a:lstStyle/>
        <a:p>
          <a:endParaRPr lang="en-US"/>
        </a:p>
      </dgm:t>
    </dgm:pt>
    <dgm:pt modelId="{008A335C-A168-4334-8829-42D1CD5F70EE}" type="sibTrans" cxnId="{032A93FF-A425-43EF-B25C-F7C0D6C95056}">
      <dgm:prSet/>
      <dgm:spPr/>
      <dgm:t>
        <a:bodyPr/>
        <a:lstStyle/>
        <a:p>
          <a:endParaRPr lang="en-US"/>
        </a:p>
      </dgm:t>
    </dgm:pt>
    <dgm:pt modelId="{44E522E8-F271-4103-9F04-CAC7FB03A1A7}">
      <dgm:prSet/>
      <dgm:spPr/>
      <dgm:t>
        <a:bodyPr/>
        <a:lstStyle/>
        <a:p>
          <a:r>
            <a:rPr lang="en-US"/>
            <a:t>• VLAN 20 (Sales): 172.16.20.0/24</a:t>
          </a:r>
        </a:p>
      </dgm:t>
    </dgm:pt>
    <dgm:pt modelId="{E9B55EB1-2569-4CA5-9913-D59A86931767}" type="parTrans" cxnId="{F5B292C4-5F73-4391-8667-DE5DBD56EC6A}">
      <dgm:prSet/>
      <dgm:spPr/>
      <dgm:t>
        <a:bodyPr/>
        <a:lstStyle/>
        <a:p>
          <a:endParaRPr lang="en-US"/>
        </a:p>
      </dgm:t>
    </dgm:pt>
    <dgm:pt modelId="{82E9BBC0-8C76-4589-A5D8-249C4707BF38}" type="sibTrans" cxnId="{F5B292C4-5F73-4391-8667-DE5DBD56EC6A}">
      <dgm:prSet/>
      <dgm:spPr/>
      <dgm:t>
        <a:bodyPr/>
        <a:lstStyle/>
        <a:p>
          <a:endParaRPr lang="en-US"/>
        </a:p>
      </dgm:t>
    </dgm:pt>
    <dgm:pt modelId="{8B28DADA-FD24-4D50-835E-2B162424DACE}">
      <dgm:prSet/>
      <dgm:spPr/>
      <dgm:t>
        <a:bodyPr/>
        <a:lstStyle/>
        <a:p>
          <a:r>
            <a:rPr lang="en-US"/>
            <a:t>• VLAN 30 (IT): 172.16.30.0/24</a:t>
          </a:r>
        </a:p>
      </dgm:t>
    </dgm:pt>
    <dgm:pt modelId="{468D0745-FDC5-4EF7-9C70-0C44C3E44E31}" type="parTrans" cxnId="{BC948C7C-33DE-427D-81C4-B56430EDFF8B}">
      <dgm:prSet/>
      <dgm:spPr/>
      <dgm:t>
        <a:bodyPr/>
        <a:lstStyle/>
        <a:p>
          <a:endParaRPr lang="en-US"/>
        </a:p>
      </dgm:t>
    </dgm:pt>
    <dgm:pt modelId="{9F212CD5-7DC2-4438-8737-353D3305B42E}" type="sibTrans" cxnId="{BC948C7C-33DE-427D-81C4-B56430EDFF8B}">
      <dgm:prSet/>
      <dgm:spPr/>
      <dgm:t>
        <a:bodyPr/>
        <a:lstStyle/>
        <a:p>
          <a:endParaRPr lang="en-US"/>
        </a:p>
      </dgm:t>
    </dgm:pt>
    <dgm:pt modelId="{DA8351DC-5942-4C40-B917-0B22CB0DD8C5}">
      <dgm:prSet/>
      <dgm:spPr/>
      <dgm:t>
        <a:bodyPr/>
        <a:lstStyle/>
        <a:p>
          <a:r>
            <a:rPr lang="en-US"/>
            <a:t>• VLAN 40 (Finance): 172.16.40.0/24</a:t>
          </a:r>
        </a:p>
      </dgm:t>
    </dgm:pt>
    <dgm:pt modelId="{986718AB-544A-4BBC-BA5C-22A2F6AA5FFB}" type="parTrans" cxnId="{931C008C-5A7D-4C1F-8823-00D9CA3A890B}">
      <dgm:prSet/>
      <dgm:spPr/>
      <dgm:t>
        <a:bodyPr/>
        <a:lstStyle/>
        <a:p>
          <a:endParaRPr lang="en-US"/>
        </a:p>
      </dgm:t>
    </dgm:pt>
    <dgm:pt modelId="{9D9ED49A-BC8A-43AD-BCEF-AD11C2411D52}" type="sibTrans" cxnId="{931C008C-5A7D-4C1F-8823-00D9CA3A890B}">
      <dgm:prSet/>
      <dgm:spPr/>
      <dgm:t>
        <a:bodyPr/>
        <a:lstStyle/>
        <a:p>
          <a:endParaRPr lang="en-US"/>
        </a:p>
      </dgm:t>
    </dgm:pt>
    <dgm:pt modelId="{C417B9F5-2479-41FB-AE96-6FC4BF006C11}">
      <dgm:prSet/>
      <dgm:spPr/>
      <dgm:t>
        <a:bodyPr/>
        <a:lstStyle/>
        <a:p>
          <a:r>
            <a:rPr lang="en-US"/>
            <a:t>• VLAN 50 (Guest): 172.16.50.0/24</a:t>
          </a:r>
        </a:p>
      </dgm:t>
    </dgm:pt>
    <dgm:pt modelId="{4749BC42-17E6-4355-A3B3-1789046F213B}" type="parTrans" cxnId="{92633E84-ADB1-4021-89B5-830FC1A31C92}">
      <dgm:prSet/>
      <dgm:spPr/>
      <dgm:t>
        <a:bodyPr/>
        <a:lstStyle/>
        <a:p>
          <a:endParaRPr lang="en-US"/>
        </a:p>
      </dgm:t>
    </dgm:pt>
    <dgm:pt modelId="{92122782-72A8-466C-B016-924E9270B9D2}" type="sibTrans" cxnId="{92633E84-ADB1-4021-89B5-830FC1A31C92}">
      <dgm:prSet/>
      <dgm:spPr/>
      <dgm:t>
        <a:bodyPr/>
        <a:lstStyle/>
        <a:p>
          <a:endParaRPr lang="en-US"/>
        </a:p>
      </dgm:t>
    </dgm:pt>
    <dgm:pt modelId="{4849BBA0-0534-477A-9DCA-E96C82345B1C}">
      <dgm:prSet/>
      <dgm:spPr/>
      <dgm:t>
        <a:bodyPr/>
        <a:lstStyle/>
        <a:p>
          <a:r>
            <a:rPr lang="en-US"/>
            <a:t>Branch A: 192.168.100.0/24, 192.168.110.0/24</a:t>
          </a:r>
        </a:p>
      </dgm:t>
    </dgm:pt>
    <dgm:pt modelId="{7F2ECD3D-1313-4B10-81A0-061912A9890E}" type="parTrans" cxnId="{2F749212-1053-4C3F-928A-6ADAAC0AE043}">
      <dgm:prSet/>
      <dgm:spPr/>
      <dgm:t>
        <a:bodyPr/>
        <a:lstStyle/>
        <a:p>
          <a:endParaRPr lang="en-US"/>
        </a:p>
      </dgm:t>
    </dgm:pt>
    <dgm:pt modelId="{2BB6172A-857B-45F9-A071-BF5C01FE22F0}" type="sibTrans" cxnId="{2F749212-1053-4C3F-928A-6ADAAC0AE043}">
      <dgm:prSet/>
      <dgm:spPr/>
      <dgm:t>
        <a:bodyPr/>
        <a:lstStyle/>
        <a:p>
          <a:endParaRPr lang="en-US"/>
        </a:p>
      </dgm:t>
    </dgm:pt>
    <dgm:pt modelId="{3ABCAC96-BB20-4331-812F-4E1714ACEFD7}">
      <dgm:prSet/>
      <dgm:spPr/>
      <dgm:t>
        <a:bodyPr/>
        <a:lstStyle/>
        <a:p>
          <a:r>
            <a:rPr lang="en-US"/>
            <a:t>Branch B: VLAN 120: 192.168.120.0/24, VLAN 130: 192.168.130.0/24</a:t>
          </a:r>
        </a:p>
      </dgm:t>
    </dgm:pt>
    <dgm:pt modelId="{ED7BB2B9-DD6B-412D-A323-82ED2746B560}" type="parTrans" cxnId="{46F2C447-411A-422E-9851-50F090352E5B}">
      <dgm:prSet/>
      <dgm:spPr/>
      <dgm:t>
        <a:bodyPr/>
        <a:lstStyle/>
        <a:p>
          <a:endParaRPr lang="en-US"/>
        </a:p>
      </dgm:t>
    </dgm:pt>
    <dgm:pt modelId="{ACDE1606-D12B-4B64-8EE4-0EB0D0B5EFD7}" type="sibTrans" cxnId="{46F2C447-411A-422E-9851-50F090352E5B}">
      <dgm:prSet/>
      <dgm:spPr/>
      <dgm:t>
        <a:bodyPr/>
        <a:lstStyle/>
        <a:p>
          <a:endParaRPr lang="en-US"/>
        </a:p>
      </dgm:t>
    </dgm:pt>
    <dgm:pt modelId="{C1C469BE-167E-45CC-AE3A-7026B73C515B}">
      <dgm:prSet/>
      <dgm:spPr/>
      <dgm:t>
        <a:bodyPr/>
        <a:lstStyle/>
        <a:p>
          <a:r>
            <a:rPr lang="en-US" dirty="0"/>
            <a:t>Remote Office: VLAN 140: 192.168.140.0/24,</a:t>
          </a:r>
        </a:p>
        <a:p>
          <a:r>
            <a:rPr lang="en-US" dirty="0"/>
            <a:t> VLAN 150: 192.168.150.0/24</a:t>
          </a:r>
        </a:p>
      </dgm:t>
    </dgm:pt>
    <dgm:pt modelId="{C8716B08-48DA-42F3-A9ED-9DF2EBC7A119}" type="parTrans" cxnId="{390502BD-8056-414D-9A6A-A36BB5CFB6D0}">
      <dgm:prSet/>
      <dgm:spPr/>
      <dgm:t>
        <a:bodyPr/>
        <a:lstStyle/>
        <a:p>
          <a:endParaRPr lang="en-US"/>
        </a:p>
      </dgm:t>
    </dgm:pt>
    <dgm:pt modelId="{AF95BE70-B359-4B4D-82BD-07A510F4474F}" type="sibTrans" cxnId="{390502BD-8056-414D-9A6A-A36BB5CFB6D0}">
      <dgm:prSet/>
      <dgm:spPr/>
      <dgm:t>
        <a:bodyPr/>
        <a:lstStyle/>
        <a:p>
          <a:endParaRPr lang="en-US"/>
        </a:p>
      </dgm:t>
    </dgm:pt>
    <dgm:pt modelId="{132A3B36-3575-4310-9BBA-FCFC40AC5604}" type="pres">
      <dgm:prSet presAssocID="{9DC9F982-1B0B-4542-945A-87DAF63CEA1A}" presName="diagram" presStyleCnt="0">
        <dgm:presLayoutVars>
          <dgm:dir/>
          <dgm:resizeHandles val="exact"/>
        </dgm:presLayoutVars>
      </dgm:prSet>
      <dgm:spPr/>
    </dgm:pt>
    <dgm:pt modelId="{F06458FA-072C-4B94-93C5-349CF388F8A4}" type="pres">
      <dgm:prSet presAssocID="{132A8AB8-8A35-475B-9868-5A1D2E562B92}" presName="node" presStyleLbl="node1" presStyleIdx="0" presStyleCnt="9">
        <dgm:presLayoutVars>
          <dgm:bulletEnabled val="1"/>
        </dgm:presLayoutVars>
      </dgm:prSet>
      <dgm:spPr/>
    </dgm:pt>
    <dgm:pt modelId="{5B261082-EDDF-44A1-A56D-CC88D944D17B}" type="pres">
      <dgm:prSet presAssocID="{3DB2CDA7-44E0-4C7E-AD7C-BB03E511003F}" presName="sibTrans" presStyleCnt="0"/>
      <dgm:spPr/>
    </dgm:pt>
    <dgm:pt modelId="{40E2875C-7CA5-4EC4-89D8-EA160493BE94}" type="pres">
      <dgm:prSet presAssocID="{78133567-1F82-4620-9D69-59C76CB4FE4F}" presName="node" presStyleLbl="node1" presStyleIdx="1" presStyleCnt="9">
        <dgm:presLayoutVars>
          <dgm:bulletEnabled val="1"/>
        </dgm:presLayoutVars>
      </dgm:prSet>
      <dgm:spPr/>
    </dgm:pt>
    <dgm:pt modelId="{BA46CCD8-9300-4A01-9D03-7561E5709835}" type="pres">
      <dgm:prSet presAssocID="{008A335C-A168-4334-8829-42D1CD5F70EE}" presName="sibTrans" presStyleCnt="0"/>
      <dgm:spPr/>
    </dgm:pt>
    <dgm:pt modelId="{2C8800CF-42C1-4E7F-B27B-E6AA1C347749}" type="pres">
      <dgm:prSet presAssocID="{44E522E8-F271-4103-9F04-CAC7FB03A1A7}" presName="node" presStyleLbl="node1" presStyleIdx="2" presStyleCnt="9">
        <dgm:presLayoutVars>
          <dgm:bulletEnabled val="1"/>
        </dgm:presLayoutVars>
      </dgm:prSet>
      <dgm:spPr/>
    </dgm:pt>
    <dgm:pt modelId="{CD44B8CA-9A96-49B6-B0D2-2B734114416D}" type="pres">
      <dgm:prSet presAssocID="{82E9BBC0-8C76-4589-A5D8-249C4707BF38}" presName="sibTrans" presStyleCnt="0"/>
      <dgm:spPr/>
    </dgm:pt>
    <dgm:pt modelId="{0ED64237-C3A4-44F9-8CA9-2834D52297E1}" type="pres">
      <dgm:prSet presAssocID="{8B28DADA-FD24-4D50-835E-2B162424DACE}" presName="node" presStyleLbl="node1" presStyleIdx="3" presStyleCnt="9">
        <dgm:presLayoutVars>
          <dgm:bulletEnabled val="1"/>
        </dgm:presLayoutVars>
      </dgm:prSet>
      <dgm:spPr/>
    </dgm:pt>
    <dgm:pt modelId="{054A5D61-6910-47D0-B864-75A703F96E57}" type="pres">
      <dgm:prSet presAssocID="{9F212CD5-7DC2-4438-8737-353D3305B42E}" presName="sibTrans" presStyleCnt="0"/>
      <dgm:spPr/>
    </dgm:pt>
    <dgm:pt modelId="{2EF5E443-6C63-449A-BD2E-063686AA581A}" type="pres">
      <dgm:prSet presAssocID="{DA8351DC-5942-4C40-B917-0B22CB0DD8C5}" presName="node" presStyleLbl="node1" presStyleIdx="4" presStyleCnt="9">
        <dgm:presLayoutVars>
          <dgm:bulletEnabled val="1"/>
        </dgm:presLayoutVars>
      </dgm:prSet>
      <dgm:spPr/>
    </dgm:pt>
    <dgm:pt modelId="{AAD091DA-3B71-4A42-8217-271EE7BCE9E2}" type="pres">
      <dgm:prSet presAssocID="{9D9ED49A-BC8A-43AD-BCEF-AD11C2411D52}" presName="sibTrans" presStyleCnt="0"/>
      <dgm:spPr/>
    </dgm:pt>
    <dgm:pt modelId="{376530F0-F1D7-4C3A-9A05-FBD89431DF9D}" type="pres">
      <dgm:prSet presAssocID="{C417B9F5-2479-41FB-AE96-6FC4BF006C11}" presName="node" presStyleLbl="node1" presStyleIdx="5" presStyleCnt="9">
        <dgm:presLayoutVars>
          <dgm:bulletEnabled val="1"/>
        </dgm:presLayoutVars>
      </dgm:prSet>
      <dgm:spPr/>
    </dgm:pt>
    <dgm:pt modelId="{97D9FC65-D136-41B8-914D-140CF39C87E7}" type="pres">
      <dgm:prSet presAssocID="{92122782-72A8-466C-B016-924E9270B9D2}" presName="sibTrans" presStyleCnt="0"/>
      <dgm:spPr/>
    </dgm:pt>
    <dgm:pt modelId="{44E3E33A-A8F7-4E8D-8DD1-766E3617B8E6}" type="pres">
      <dgm:prSet presAssocID="{4849BBA0-0534-477A-9DCA-E96C82345B1C}" presName="node" presStyleLbl="node1" presStyleIdx="6" presStyleCnt="9">
        <dgm:presLayoutVars>
          <dgm:bulletEnabled val="1"/>
        </dgm:presLayoutVars>
      </dgm:prSet>
      <dgm:spPr/>
    </dgm:pt>
    <dgm:pt modelId="{D5F2BE65-2BF1-425D-A1EC-3544339B917F}" type="pres">
      <dgm:prSet presAssocID="{2BB6172A-857B-45F9-A071-BF5C01FE22F0}" presName="sibTrans" presStyleCnt="0"/>
      <dgm:spPr/>
    </dgm:pt>
    <dgm:pt modelId="{87CC085F-D209-4FFD-9E8C-CB1446B7E894}" type="pres">
      <dgm:prSet presAssocID="{3ABCAC96-BB20-4331-812F-4E1714ACEFD7}" presName="node" presStyleLbl="node1" presStyleIdx="7" presStyleCnt="9">
        <dgm:presLayoutVars>
          <dgm:bulletEnabled val="1"/>
        </dgm:presLayoutVars>
      </dgm:prSet>
      <dgm:spPr/>
    </dgm:pt>
    <dgm:pt modelId="{B1333305-177A-43FE-917F-C70DAA33576B}" type="pres">
      <dgm:prSet presAssocID="{ACDE1606-D12B-4B64-8EE4-0EB0D0B5EFD7}" presName="sibTrans" presStyleCnt="0"/>
      <dgm:spPr/>
    </dgm:pt>
    <dgm:pt modelId="{981A8808-D98F-4DD4-BC11-792D24850115}" type="pres">
      <dgm:prSet presAssocID="{C1C469BE-167E-45CC-AE3A-7026B73C515B}" presName="node" presStyleLbl="node1" presStyleIdx="8" presStyleCnt="9" custScaleX="126606">
        <dgm:presLayoutVars>
          <dgm:bulletEnabled val="1"/>
        </dgm:presLayoutVars>
      </dgm:prSet>
      <dgm:spPr/>
    </dgm:pt>
  </dgm:ptLst>
  <dgm:cxnLst>
    <dgm:cxn modelId="{2F749212-1053-4C3F-928A-6ADAAC0AE043}" srcId="{9DC9F982-1B0B-4542-945A-87DAF63CEA1A}" destId="{4849BBA0-0534-477A-9DCA-E96C82345B1C}" srcOrd="6" destOrd="0" parTransId="{7F2ECD3D-1313-4B10-81A0-061912A9890E}" sibTransId="{2BB6172A-857B-45F9-A071-BF5C01FE22F0}"/>
    <dgm:cxn modelId="{702A875B-D4A6-40BC-AA38-594964DD0FFE}" type="presOf" srcId="{9DC9F982-1B0B-4542-945A-87DAF63CEA1A}" destId="{132A3B36-3575-4310-9BBA-FCFC40AC5604}" srcOrd="0" destOrd="0" presId="urn:microsoft.com/office/officeart/2005/8/layout/default"/>
    <dgm:cxn modelId="{6F3DCF41-0E43-4D10-88F7-2441870E5039}" type="presOf" srcId="{78133567-1F82-4620-9D69-59C76CB4FE4F}" destId="{40E2875C-7CA5-4EC4-89D8-EA160493BE94}" srcOrd="0" destOrd="0" presId="urn:microsoft.com/office/officeart/2005/8/layout/default"/>
    <dgm:cxn modelId="{46F2C447-411A-422E-9851-50F090352E5B}" srcId="{9DC9F982-1B0B-4542-945A-87DAF63CEA1A}" destId="{3ABCAC96-BB20-4331-812F-4E1714ACEFD7}" srcOrd="7" destOrd="0" parTransId="{ED7BB2B9-DD6B-412D-A323-82ED2746B560}" sibTransId="{ACDE1606-D12B-4B64-8EE4-0EB0D0B5EFD7}"/>
    <dgm:cxn modelId="{C047F855-E821-4ABC-9770-164C72DA753B}" type="presOf" srcId="{C1C469BE-167E-45CC-AE3A-7026B73C515B}" destId="{981A8808-D98F-4DD4-BC11-792D24850115}" srcOrd="0" destOrd="0" presId="urn:microsoft.com/office/officeart/2005/8/layout/default"/>
    <dgm:cxn modelId="{E2FDDB78-DEA2-4B07-AD65-DCB9C8A33B6D}" type="presOf" srcId="{DA8351DC-5942-4C40-B917-0B22CB0DD8C5}" destId="{2EF5E443-6C63-449A-BD2E-063686AA581A}" srcOrd="0" destOrd="0" presId="urn:microsoft.com/office/officeart/2005/8/layout/default"/>
    <dgm:cxn modelId="{BC948C7C-33DE-427D-81C4-B56430EDFF8B}" srcId="{9DC9F982-1B0B-4542-945A-87DAF63CEA1A}" destId="{8B28DADA-FD24-4D50-835E-2B162424DACE}" srcOrd="3" destOrd="0" parTransId="{468D0745-FDC5-4EF7-9C70-0C44C3E44E31}" sibTransId="{9F212CD5-7DC2-4438-8737-353D3305B42E}"/>
    <dgm:cxn modelId="{92633E84-ADB1-4021-89B5-830FC1A31C92}" srcId="{9DC9F982-1B0B-4542-945A-87DAF63CEA1A}" destId="{C417B9F5-2479-41FB-AE96-6FC4BF006C11}" srcOrd="5" destOrd="0" parTransId="{4749BC42-17E6-4355-A3B3-1789046F213B}" sibTransId="{92122782-72A8-466C-B016-924E9270B9D2}"/>
    <dgm:cxn modelId="{7B322A87-3FCF-47A2-8C61-11AEE4FF91BE}" type="presOf" srcId="{132A8AB8-8A35-475B-9868-5A1D2E562B92}" destId="{F06458FA-072C-4B94-93C5-349CF388F8A4}" srcOrd="0" destOrd="0" presId="urn:microsoft.com/office/officeart/2005/8/layout/default"/>
    <dgm:cxn modelId="{931C008C-5A7D-4C1F-8823-00D9CA3A890B}" srcId="{9DC9F982-1B0B-4542-945A-87DAF63CEA1A}" destId="{DA8351DC-5942-4C40-B917-0B22CB0DD8C5}" srcOrd="4" destOrd="0" parTransId="{986718AB-544A-4BBC-BA5C-22A2F6AA5FFB}" sibTransId="{9D9ED49A-BC8A-43AD-BCEF-AD11C2411D52}"/>
    <dgm:cxn modelId="{EB02BBA5-67E1-4EC5-BDBF-726DA9635AD6}" type="presOf" srcId="{3ABCAC96-BB20-4331-812F-4E1714ACEFD7}" destId="{87CC085F-D209-4FFD-9E8C-CB1446B7E894}" srcOrd="0" destOrd="0" presId="urn:microsoft.com/office/officeart/2005/8/layout/default"/>
    <dgm:cxn modelId="{BB50F2B8-6E6C-470F-A5B9-77A4DC9AD5DD}" type="presOf" srcId="{4849BBA0-0534-477A-9DCA-E96C82345B1C}" destId="{44E3E33A-A8F7-4E8D-8DD1-766E3617B8E6}" srcOrd="0" destOrd="0" presId="urn:microsoft.com/office/officeart/2005/8/layout/default"/>
    <dgm:cxn modelId="{390502BD-8056-414D-9A6A-A36BB5CFB6D0}" srcId="{9DC9F982-1B0B-4542-945A-87DAF63CEA1A}" destId="{C1C469BE-167E-45CC-AE3A-7026B73C515B}" srcOrd="8" destOrd="0" parTransId="{C8716B08-48DA-42F3-A9ED-9DF2EBC7A119}" sibTransId="{AF95BE70-B359-4B4D-82BD-07A510F4474F}"/>
    <dgm:cxn modelId="{F5B292C4-5F73-4391-8667-DE5DBD56EC6A}" srcId="{9DC9F982-1B0B-4542-945A-87DAF63CEA1A}" destId="{44E522E8-F271-4103-9F04-CAC7FB03A1A7}" srcOrd="2" destOrd="0" parTransId="{E9B55EB1-2569-4CA5-9913-D59A86931767}" sibTransId="{82E9BBC0-8C76-4589-A5D8-249C4707BF38}"/>
    <dgm:cxn modelId="{138065C7-01FE-44E9-80EB-785533429D33}" type="presOf" srcId="{8B28DADA-FD24-4D50-835E-2B162424DACE}" destId="{0ED64237-C3A4-44F9-8CA9-2834D52297E1}" srcOrd="0" destOrd="0" presId="urn:microsoft.com/office/officeart/2005/8/layout/default"/>
    <dgm:cxn modelId="{05D81AC8-5AF0-4D28-989C-FF18BCB223A1}" srcId="{9DC9F982-1B0B-4542-945A-87DAF63CEA1A}" destId="{132A8AB8-8A35-475B-9868-5A1D2E562B92}" srcOrd="0" destOrd="0" parTransId="{6173B479-3B6A-44AF-95D3-AE20564DAE28}" sibTransId="{3DB2CDA7-44E0-4C7E-AD7C-BB03E511003F}"/>
    <dgm:cxn modelId="{F6CB22DD-DCB1-480D-90FD-2D8E6A6146FE}" type="presOf" srcId="{44E522E8-F271-4103-9F04-CAC7FB03A1A7}" destId="{2C8800CF-42C1-4E7F-B27B-E6AA1C347749}" srcOrd="0" destOrd="0" presId="urn:microsoft.com/office/officeart/2005/8/layout/default"/>
    <dgm:cxn modelId="{50254EE6-5DC3-475B-8118-15D530F36107}" type="presOf" srcId="{C417B9F5-2479-41FB-AE96-6FC4BF006C11}" destId="{376530F0-F1D7-4C3A-9A05-FBD89431DF9D}" srcOrd="0" destOrd="0" presId="urn:microsoft.com/office/officeart/2005/8/layout/default"/>
    <dgm:cxn modelId="{032A93FF-A425-43EF-B25C-F7C0D6C95056}" srcId="{9DC9F982-1B0B-4542-945A-87DAF63CEA1A}" destId="{78133567-1F82-4620-9D69-59C76CB4FE4F}" srcOrd="1" destOrd="0" parTransId="{821AD2CA-D3A9-4171-B5DC-32E0DADF5D59}" sibTransId="{008A335C-A168-4334-8829-42D1CD5F70EE}"/>
    <dgm:cxn modelId="{49B5AEFE-42A6-485A-BB4F-9869546BDB39}" type="presParOf" srcId="{132A3B36-3575-4310-9BBA-FCFC40AC5604}" destId="{F06458FA-072C-4B94-93C5-349CF388F8A4}" srcOrd="0" destOrd="0" presId="urn:microsoft.com/office/officeart/2005/8/layout/default"/>
    <dgm:cxn modelId="{9673B6E9-76EF-49D5-925B-07E0B0241A6B}" type="presParOf" srcId="{132A3B36-3575-4310-9BBA-FCFC40AC5604}" destId="{5B261082-EDDF-44A1-A56D-CC88D944D17B}" srcOrd="1" destOrd="0" presId="urn:microsoft.com/office/officeart/2005/8/layout/default"/>
    <dgm:cxn modelId="{2159E511-B5D0-4B45-8D46-E5B029074D8C}" type="presParOf" srcId="{132A3B36-3575-4310-9BBA-FCFC40AC5604}" destId="{40E2875C-7CA5-4EC4-89D8-EA160493BE94}" srcOrd="2" destOrd="0" presId="urn:microsoft.com/office/officeart/2005/8/layout/default"/>
    <dgm:cxn modelId="{626027AE-E40F-48BC-B7C5-F4820187B001}" type="presParOf" srcId="{132A3B36-3575-4310-9BBA-FCFC40AC5604}" destId="{BA46CCD8-9300-4A01-9D03-7561E5709835}" srcOrd="3" destOrd="0" presId="urn:microsoft.com/office/officeart/2005/8/layout/default"/>
    <dgm:cxn modelId="{F6B8DD73-7967-4C04-B2CA-1CECA5A05080}" type="presParOf" srcId="{132A3B36-3575-4310-9BBA-FCFC40AC5604}" destId="{2C8800CF-42C1-4E7F-B27B-E6AA1C347749}" srcOrd="4" destOrd="0" presId="urn:microsoft.com/office/officeart/2005/8/layout/default"/>
    <dgm:cxn modelId="{395F3BF5-8A31-46E4-8F1C-4716BE5A84D6}" type="presParOf" srcId="{132A3B36-3575-4310-9BBA-FCFC40AC5604}" destId="{CD44B8CA-9A96-49B6-B0D2-2B734114416D}" srcOrd="5" destOrd="0" presId="urn:microsoft.com/office/officeart/2005/8/layout/default"/>
    <dgm:cxn modelId="{7AC03AD2-1B20-41E9-ACCC-21D4C2C07D27}" type="presParOf" srcId="{132A3B36-3575-4310-9BBA-FCFC40AC5604}" destId="{0ED64237-C3A4-44F9-8CA9-2834D52297E1}" srcOrd="6" destOrd="0" presId="urn:microsoft.com/office/officeart/2005/8/layout/default"/>
    <dgm:cxn modelId="{47FD460A-439A-4826-B0B5-2BA3CAB8E461}" type="presParOf" srcId="{132A3B36-3575-4310-9BBA-FCFC40AC5604}" destId="{054A5D61-6910-47D0-B864-75A703F96E57}" srcOrd="7" destOrd="0" presId="urn:microsoft.com/office/officeart/2005/8/layout/default"/>
    <dgm:cxn modelId="{DDBA8293-D367-4B17-912C-575E5DBFAEB1}" type="presParOf" srcId="{132A3B36-3575-4310-9BBA-FCFC40AC5604}" destId="{2EF5E443-6C63-449A-BD2E-063686AA581A}" srcOrd="8" destOrd="0" presId="urn:microsoft.com/office/officeart/2005/8/layout/default"/>
    <dgm:cxn modelId="{473EEF67-143F-4DFD-AE24-F8A21B0D7F72}" type="presParOf" srcId="{132A3B36-3575-4310-9BBA-FCFC40AC5604}" destId="{AAD091DA-3B71-4A42-8217-271EE7BCE9E2}" srcOrd="9" destOrd="0" presId="urn:microsoft.com/office/officeart/2005/8/layout/default"/>
    <dgm:cxn modelId="{1F77E44F-6F15-49CE-8FC8-94804CAE7E93}" type="presParOf" srcId="{132A3B36-3575-4310-9BBA-FCFC40AC5604}" destId="{376530F0-F1D7-4C3A-9A05-FBD89431DF9D}" srcOrd="10" destOrd="0" presId="urn:microsoft.com/office/officeart/2005/8/layout/default"/>
    <dgm:cxn modelId="{F18A197A-0DBD-4EC2-882A-AEE7C11B45CD}" type="presParOf" srcId="{132A3B36-3575-4310-9BBA-FCFC40AC5604}" destId="{97D9FC65-D136-41B8-914D-140CF39C87E7}" srcOrd="11" destOrd="0" presId="urn:microsoft.com/office/officeart/2005/8/layout/default"/>
    <dgm:cxn modelId="{D6F1DF3B-AA29-4293-BCAD-67A06FF93461}" type="presParOf" srcId="{132A3B36-3575-4310-9BBA-FCFC40AC5604}" destId="{44E3E33A-A8F7-4E8D-8DD1-766E3617B8E6}" srcOrd="12" destOrd="0" presId="urn:microsoft.com/office/officeart/2005/8/layout/default"/>
    <dgm:cxn modelId="{D5B65F55-332E-4514-A623-8F2D8EFBF5F7}" type="presParOf" srcId="{132A3B36-3575-4310-9BBA-FCFC40AC5604}" destId="{D5F2BE65-2BF1-425D-A1EC-3544339B917F}" srcOrd="13" destOrd="0" presId="urn:microsoft.com/office/officeart/2005/8/layout/default"/>
    <dgm:cxn modelId="{46FCC786-D77F-4B6F-BF55-896B09F9BFC4}" type="presParOf" srcId="{132A3B36-3575-4310-9BBA-FCFC40AC5604}" destId="{87CC085F-D209-4FFD-9E8C-CB1446B7E894}" srcOrd="14" destOrd="0" presId="urn:microsoft.com/office/officeart/2005/8/layout/default"/>
    <dgm:cxn modelId="{D747A035-9B3E-4079-B21F-94324708D338}" type="presParOf" srcId="{132A3B36-3575-4310-9BBA-FCFC40AC5604}" destId="{B1333305-177A-43FE-917F-C70DAA33576B}" srcOrd="15" destOrd="0" presId="urn:microsoft.com/office/officeart/2005/8/layout/default"/>
    <dgm:cxn modelId="{CE74A878-3E80-4039-990E-D3E5B2431745}" type="presParOf" srcId="{132A3B36-3575-4310-9BBA-FCFC40AC5604}" destId="{981A8808-D98F-4DD4-BC11-792D24850115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812230-E3B2-4733-A80C-57DA2DDA16F1}">
      <dsp:nvSpPr>
        <dsp:cNvPr id="0" name=""/>
        <dsp:cNvSpPr/>
      </dsp:nvSpPr>
      <dsp:spPr>
        <a:xfrm>
          <a:off x="1561892" y="1147613"/>
          <a:ext cx="1605473" cy="16054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C4A329-1232-48A0-9128-926E45D399D5}">
      <dsp:nvSpPr>
        <dsp:cNvPr id="0" name=""/>
        <dsp:cNvSpPr/>
      </dsp:nvSpPr>
      <dsp:spPr>
        <a:xfrm>
          <a:off x="580769" y="3163752"/>
          <a:ext cx="356771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In this project, I was responsible for assigning static IP addresses to devices across multiple sites.</a:t>
          </a:r>
        </a:p>
      </dsp:txBody>
      <dsp:txXfrm>
        <a:off x="580769" y="3163752"/>
        <a:ext cx="3567717" cy="720000"/>
      </dsp:txXfrm>
    </dsp:sp>
    <dsp:sp modelId="{C227F537-3F0A-497A-9ED3-9D4917D30698}">
      <dsp:nvSpPr>
        <dsp:cNvPr id="0" name=""/>
        <dsp:cNvSpPr/>
      </dsp:nvSpPr>
      <dsp:spPr>
        <a:xfrm>
          <a:off x="5753960" y="1147613"/>
          <a:ext cx="1605473" cy="16054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888611-A39F-4B6C-9ECC-E2E3372F7DE4}">
      <dsp:nvSpPr>
        <dsp:cNvPr id="0" name=""/>
        <dsp:cNvSpPr/>
      </dsp:nvSpPr>
      <dsp:spPr>
        <a:xfrm>
          <a:off x="4772838" y="3163752"/>
          <a:ext cx="356771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The goal was to ensure stable connections between different subnets at each site.</a:t>
          </a:r>
        </a:p>
      </dsp:txBody>
      <dsp:txXfrm>
        <a:off x="4772838" y="3163752"/>
        <a:ext cx="3567717" cy="720000"/>
      </dsp:txXfrm>
    </dsp:sp>
    <dsp:sp modelId="{0EA8D46B-0148-4315-BE71-AF542F49CE9E}">
      <dsp:nvSpPr>
        <dsp:cNvPr id="0" name=""/>
        <dsp:cNvSpPr/>
      </dsp:nvSpPr>
      <dsp:spPr>
        <a:xfrm>
          <a:off x="9946029" y="1147613"/>
          <a:ext cx="1605473" cy="16054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78DE3C-D60F-4C23-8B57-ACB83DEBDCD8}">
      <dsp:nvSpPr>
        <dsp:cNvPr id="0" name=""/>
        <dsp:cNvSpPr/>
      </dsp:nvSpPr>
      <dsp:spPr>
        <a:xfrm>
          <a:off x="8964907" y="3163752"/>
          <a:ext cx="356771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Static IPs also help in managing the network and improving security.</a:t>
          </a:r>
        </a:p>
      </dsp:txBody>
      <dsp:txXfrm>
        <a:off x="8964907" y="3163752"/>
        <a:ext cx="3567717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6458FA-072C-4B94-93C5-349CF388F8A4}">
      <dsp:nvSpPr>
        <dsp:cNvPr id="0" name=""/>
        <dsp:cNvSpPr/>
      </dsp:nvSpPr>
      <dsp:spPr>
        <a:xfrm>
          <a:off x="699174" y="1414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Headquarters (HQ):</a:t>
          </a:r>
        </a:p>
      </dsp:txBody>
      <dsp:txXfrm>
        <a:off x="699174" y="1414"/>
        <a:ext cx="2609388" cy="1565633"/>
      </dsp:txXfrm>
    </dsp:sp>
    <dsp:sp modelId="{40E2875C-7CA5-4EC4-89D8-EA160493BE94}">
      <dsp:nvSpPr>
        <dsp:cNvPr id="0" name=""/>
        <dsp:cNvSpPr/>
      </dsp:nvSpPr>
      <dsp:spPr>
        <a:xfrm>
          <a:off x="3569501" y="1414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• VLAN 10 (Management): 172.16.10.0/24</a:t>
          </a:r>
        </a:p>
      </dsp:txBody>
      <dsp:txXfrm>
        <a:off x="3569501" y="1414"/>
        <a:ext cx="2609388" cy="1565633"/>
      </dsp:txXfrm>
    </dsp:sp>
    <dsp:sp modelId="{2C8800CF-42C1-4E7F-B27B-E6AA1C347749}">
      <dsp:nvSpPr>
        <dsp:cNvPr id="0" name=""/>
        <dsp:cNvSpPr/>
      </dsp:nvSpPr>
      <dsp:spPr>
        <a:xfrm>
          <a:off x="6439829" y="1414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• VLAN 20 (Sales): 172.16.20.0/24</a:t>
          </a:r>
        </a:p>
      </dsp:txBody>
      <dsp:txXfrm>
        <a:off x="6439829" y="1414"/>
        <a:ext cx="2609388" cy="1565633"/>
      </dsp:txXfrm>
    </dsp:sp>
    <dsp:sp modelId="{0ED64237-C3A4-44F9-8CA9-2834D52297E1}">
      <dsp:nvSpPr>
        <dsp:cNvPr id="0" name=""/>
        <dsp:cNvSpPr/>
      </dsp:nvSpPr>
      <dsp:spPr>
        <a:xfrm>
          <a:off x="9310156" y="1414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• VLAN 30 (IT): 172.16.30.0/24</a:t>
          </a:r>
        </a:p>
      </dsp:txBody>
      <dsp:txXfrm>
        <a:off x="9310156" y="1414"/>
        <a:ext cx="2609388" cy="1565633"/>
      </dsp:txXfrm>
    </dsp:sp>
    <dsp:sp modelId="{2EF5E443-6C63-449A-BD2E-063686AA581A}">
      <dsp:nvSpPr>
        <dsp:cNvPr id="0" name=""/>
        <dsp:cNvSpPr/>
      </dsp:nvSpPr>
      <dsp:spPr>
        <a:xfrm>
          <a:off x="699174" y="1827986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• VLAN 40 (Finance): 172.16.40.0/24</a:t>
          </a:r>
        </a:p>
      </dsp:txBody>
      <dsp:txXfrm>
        <a:off x="699174" y="1827986"/>
        <a:ext cx="2609388" cy="1565633"/>
      </dsp:txXfrm>
    </dsp:sp>
    <dsp:sp modelId="{376530F0-F1D7-4C3A-9A05-FBD89431DF9D}">
      <dsp:nvSpPr>
        <dsp:cNvPr id="0" name=""/>
        <dsp:cNvSpPr/>
      </dsp:nvSpPr>
      <dsp:spPr>
        <a:xfrm>
          <a:off x="3569501" y="1827986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• VLAN 50 (Guest): 172.16.50.0/24</a:t>
          </a:r>
        </a:p>
      </dsp:txBody>
      <dsp:txXfrm>
        <a:off x="3569501" y="1827986"/>
        <a:ext cx="2609388" cy="1565633"/>
      </dsp:txXfrm>
    </dsp:sp>
    <dsp:sp modelId="{44E3E33A-A8F7-4E8D-8DD1-766E3617B8E6}">
      <dsp:nvSpPr>
        <dsp:cNvPr id="0" name=""/>
        <dsp:cNvSpPr/>
      </dsp:nvSpPr>
      <dsp:spPr>
        <a:xfrm>
          <a:off x="6439829" y="1827986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Branch A: 192.168.100.0/24, 192.168.110.0/24</a:t>
          </a:r>
        </a:p>
      </dsp:txBody>
      <dsp:txXfrm>
        <a:off x="6439829" y="1827986"/>
        <a:ext cx="2609388" cy="1565633"/>
      </dsp:txXfrm>
    </dsp:sp>
    <dsp:sp modelId="{87CC085F-D209-4FFD-9E8C-CB1446B7E894}">
      <dsp:nvSpPr>
        <dsp:cNvPr id="0" name=""/>
        <dsp:cNvSpPr/>
      </dsp:nvSpPr>
      <dsp:spPr>
        <a:xfrm>
          <a:off x="9310156" y="1827986"/>
          <a:ext cx="2609388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Branch B: VLAN 120: 192.168.120.0/24, VLAN 130: 192.168.130.0/24</a:t>
          </a:r>
        </a:p>
      </dsp:txBody>
      <dsp:txXfrm>
        <a:off x="9310156" y="1827986"/>
        <a:ext cx="2609388" cy="1565633"/>
      </dsp:txXfrm>
    </dsp:sp>
    <dsp:sp modelId="{981A8808-D98F-4DD4-BC11-792D24850115}">
      <dsp:nvSpPr>
        <dsp:cNvPr id="0" name=""/>
        <dsp:cNvSpPr/>
      </dsp:nvSpPr>
      <dsp:spPr>
        <a:xfrm>
          <a:off x="4657538" y="3654558"/>
          <a:ext cx="3303642" cy="1565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Remote Office: VLAN 140: 192.168.140.0/24,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 VLAN 150: 192.168.150.0/24</a:t>
          </a:r>
        </a:p>
      </dsp:txBody>
      <dsp:txXfrm>
        <a:off x="4657538" y="3654558"/>
        <a:ext cx="3303642" cy="15656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383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0E51-1C48-A37F-EC9B-8DB58C69D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00247-F041-EC56-8D0E-B1D97655BA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8D09-5609-3143-E280-A5DE57730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9B51E-7777-D1C5-E247-8AB3C7183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50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0E51-1C48-A37F-EC9B-8DB58C69D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00247-F041-EC56-8D0E-B1D97655BA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8D09-5609-3143-E280-A5DE57730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9B51E-7777-D1C5-E247-8AB3C7183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48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0E51-1C48-A37F-EC9B-8DB58C69D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00247-F041-EC56-8D0E-B1D97655BA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8D09-5609-3143-E280-A5DE57730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9B51E-7777-D1C5-E247-8AB3C7183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77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0632F-0EF2-321E-52E2-97D70EE25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8F5E98-95FB-6B27-C7E4-ECC2003395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0EB544-6380-C188-73BB-22EDC4F722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2A299-4FD1-86BB-0E95-C47D0F3A0D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984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A7FB3-1E63-EEA1-7CA4-E911FABE0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D104CB-CE15-CA01-0EFB-FD65E0EE2A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D79698-96CC-8D3D-60DE-2B179E8269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1F9B7-0B36-1535-1FDD-747EB8BB5E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27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0E51-1C48-A37F-EC9B-8DB58C69D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00247-F041-EC56-8D0E-B1D97655BA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8D09-5609-3143-E280-A5DE57730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9B51E-7777-D1C5-E247-8AB3C7183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77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D6DB-3B74-5210-D28B-6059BDF9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6F896-C5F7-0C27-C5C4-332C6EA0A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8E3F2-09E2-EE56-CBAD-5CAA61AEB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FE7B-D736-4A67-8E3F-F50A5C2810CC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CE43F-0B3A-D5F1-3889-44E15037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4543F-AFC0-D73B-E381-6E2D62681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06D1-5DE1-4A68-BFB0-52331ABD4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84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B2DFB2-5469-D625-3DD1-8E123C4A9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FE7B-D736-4A67-8E3F-F50A5C2810CC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C75F66-1DA4-3301-A32D-3277A8424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A4676-D198-B87D-8E35-DB6E6BED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06D1-5DE1-4A68-BFB0-52331ABD4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367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54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40DCA-1B3A-45CF-3DCA-ED8B96D9F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AB5F98-CBA4-39EE-2CAA-46D7EC937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4109D-671F-B3F1-F0B7-7DCB495E6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80FE7B-D736-4A67-8E3F-F50A5C2810CC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EDB57-F8CF-F473-44C3-7A9433F56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00F3F-2E96-8476-6EA6-8AC4B329C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7806D1-5DE1-4A68-BFB0-52331ABD4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2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Infrastructure Network Design in Cisco Packet Tracer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1894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section will guide you through the design and configuration of an infrastructure network using Cisco Packet Tracer. We'll cover the network components, topology, and step-by-step setup of routers, switches, and end devices.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CE002A-0543-F95B-6249-50B316D06F93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BE3D7-CA19-60DC-8246-711E769FF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1837BD9-F3B4-4965-7CF1-4251C0A15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FBF0704E-5133-F3B6-6FE6-75156DBD79C5}"/>
              </a:ext>
            </a:extLst>
          </p:cNvPr>
          <p:cNvSpPr/>
          <p:nvPr/>
        </p:nvSpPr>
        <p:spPr>
          <a:xfrm>
            <a:off x="772599" y="638625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4000" dirty="0">
                <a:solidFill>
                  <a:schemeClr val="accent1"/>
                </a:solidFill>
              </a:rPr>
              <a:t>Usage and Advantages of VLANs:</a:t>
            </a:r>
          </a:p>
          <a:p>
            <a:endParaRPr lang="en-US" sz="4000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Network Segmentation: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Reduces broadcast traffic by grouping devices logically, not physically.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Ensures each department operates independently, improving performance.</a:t>
            </a:r>
          </a:p>
          <a:p>
            <a:pPr lvl="1"/>
            <a:endParaRPr lang="en-US" sz="17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Security Enhancements: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Limits access to sensitive data (e.g., Finance VLAN).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Unauthorized devices on one VLAN cannot access other VLANs without proper routing rules.</a:t>
            </a:r>
          </a:p>
          <a:p>
            <a:pPr lvl="1"/>
            <a:endParaRPr lang="en-US" sz="17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Improved Management: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Centralized control of devices and users based on function (e.g., Guest network).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Simplifies troubleshooting by isolating traffic per VLAN.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Efficient Resource Allocation: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Traffic can be prioritized (e.g., Management VLAN gets higher priority).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Inter-VLAN routing allows seamless communication where needed while restricting unnecessary access.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FC3C46-53B4-5902-5FD6-AC2FD3330D19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48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1630F-675C-FB99-F5C8-7614E2B45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43BEB00-440D-A624-1B2E-677352806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EB12EB92-87FD-5EB0-E7F6-1CD4FA9F5CDC}"/>
              </a:ext>
            </a:extLst>
          </p:cNvPr>
          <p:cNvSpPr/>
          <p:nvPr/>
        </p:nvSpPr>
        <p:spPr>
          <a:xfrm>
            <a:off x="695818" y="907100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Port security:</a:t>
            </a: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881323C1-6238-9DA6-08A2-8C1C04CDD47F}"/>
              </a:ext>
            </a:extLst>
          </p:cNvPr>
          <p:cNvSpPr/>
          <p:nvPr/>
        </p:nvSpPr>
        <p:spPr>
          <a:xfrm>
            <a:off x="793789" y="25480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b="1" dirty="0">
                <a:solidFill>
                  <a:schemeClr val="accent1"/>
                </a:solidFill>
              </a:rPr>
              <a:t>Port Security uses :</a:t>
            </a:r>
            <a:endParaRPr lang="en-US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Prevent unauthorized devices</a:t>
            </a:r>
            <a:r>
              <a:rPr lang="en-US" dirty="0">
                <a:solidFill>
                  <a:schemeClr val="bg1"/>
                </a:solidFill>
              </a:rPr>
              <a:t> from gaining access.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Protect against </a:t>
            </a:r>
            <a:r>
              <a:rPr lang="en-US" b="1" dirty="0">
                <a:solidFill>
                  <a:schemeClr val="bg1"/>
                </a:solidFill>
              </a:rPr>
              <a:t>MAC address flooding</a:t>
            </a:r>
            <a:r>
              <a:rPr lang="en-US" dirty="0">
                <a:solidFill>
                  <a:schemeClr val="bg1"/>
                </a:solidFill>
              </a:rPr>
              <a:t> and network disruptions.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accent1"/>
                </a:solidFill>
              </a:rPr>
              <a:t>Implementation:</a:t>
            </a:r>
            <a:endParaRPr lang="en-US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Set </a:t>
            </a:r>
            <a:r>
              <a:rPr lang="en-US" b="1" dirty="0">
                <a:solidFill>
                  <a:schemeClr val="bg1"/>
                </a:solidFill>
              </a:rPr>
              <a:t>sticky MAC addresses</a:t>
            </a:r>
            <a:r>
              <a:rPr lang="en-US" dirty="0">
                <a:solidFill>
                  <a:schemeClr val="bg1"/>
                </a:solidFill>
              </a:rPr>
              <a:t> for some devices.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Configured </a:t>
            </a:r>
            <a:r>
              <a:rPr lang="en-US" b="1" dirty="0">
                <a:solidFill>
                  <a:schemeClr val="bg1"/>
                </a:solidFill>
              </a:rPr>
              <a:t>port shutdown mode</a:t>
            </a:r>
            <a:r>
              <a:rPr lang="en-US" dirty="0">
                <a:solidFill>
                  <a:schemeClr val="bg1"/>
                </a:solidFill>
              </a:rPr>
              <a:t> for unauthorized access attempts.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accent1"/>
                </a:solidFill>
              </a:rPr>
              <a:t>Advantages of Port Security:</a:t>
            </a:r>
            <a:endParaRPr lang="en-US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Improves network stability</a:t>
            </a:r>
            <a:r>
              <a:rPr lang="en-US" dirty="0">
                <a:solidFill>
                  <a:schemeClr val="bg1"/>
                </a:solidFill>
              </a:rPr>
              <a:t> by limiting the number of devices on ports.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Prevents rogue devices</a:t>
            </a:r>
            <a:r>
              <a:rPr lang="en-US" dirty="0">
                <a:solidFill>
                  <a:schemeClr val="bg1"/>
                </a:solidFill>
              </a:rPr>
              <a:t> from accessing the network.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Protects against malicious attacks</a:t>
            </a:r>
            <a:r>
              <a:rPr lang="en-US" dirty="0">
                <a:solidFill>
                  <a:schemeClr val="bg1"/>
                </a:solidFill>
              </a:rPr>
              <a:t>, such as MAC spoofing.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5BA1B9-9579-C264-C6C5-5F7AC118707F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4D727-32B5-7D71-AAB4-6E5099773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975" y="1"/>
            <a:ext cx="6915425" cy="679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08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F284E-27E1-180D-42F6-C4C70475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6545025-18A7-69BE-0781-CBC6B9FE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54D477B8-985B-3275-DF53-A0FF4F94C260}"/>
              </a:ext>
            </a:extLst>
          </p:cNvPr>
          <p:cNvSpPr/>
          <p:nvPr/>
        </p:nvSpPr>
        <p:spPr>
          <a:xfrm>
            <a:off x="695818" y="214611"/>
            <a:ext cx="9624852" cy="149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-Inter-VLAN Routing Configuration</a:t>
            </a:r>
            <a:endParaRPr lang="en-US" sz="445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-At HQ, inter-VLAN routing is done using Layer 3 switches.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C44A8130-963E-A712-9527-C4102722FA97}"/>
              </a:ext>
            </a:extLst>
          </p:cNvPr>
          <p:cNvSpPr/>
          <p:nvPr/>
        </p:nvSpPr>
        <p:spPr>
          <a:xfrm>
            <a:off x="695818" y="1710372"/>
            <a:ext cx="9537766" cy="644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b="1" dirty="0">
                <a:solidFill>
                  <a:schemeClr val="bg1"/>
                </a:solidFill>
              </a:rPr>
              <a:t> interface Vlan10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  </a:t>
            </a:r>
            <a:r>
              <a:rPr lang="en-US" sz="2400" b="1" dirty="0" err="1">
                <a:solidFill>
                  <a:schemeClr val="bg1"/>
                </a:solidFill>
              </a:rPr>
              <a:t>ip</a:t>
            </a:r>
            <a:r>
              <a:rPr lang="en-US" sz="2400" b="1" dirty="0">
                <a:solidFill>
                  <a:schemeClr val="bg1"/>
                </a:solidFill>
              </a:rPr>
              <a:t> address 172.16.10.1 255.255.255.0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 interface Vlan20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  </a:t>
            </a:r>
            <a:r>
              <a:rPr lang="en-US" sz="2400" b="1" dirty="0" err="1">
                <a:solidFill>
                  <a:schemeClr val="bg1"/>
                </a:solidFill>
              </a:rPr>
              <a:t>ip</a:t>
            </a:r>
            <a:r>
              <a:rPr lang="en-US" sz="2400" b="1" dirty="0">
                <a:solidFill>
                  <a:schemeClr val="bg1"/>
                </a:solidFill>
              </a:rPr>
              <a:t> address 172.16.20.1 255.255.255.0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</a:t>
            </a: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At Branch B, inter-VLAN routing is configured using Router-on-a-Stick.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interface GigabitEthernet0/0.120</a:t>
            </a:r>
          </a:p>
          <a:p>
            <a:r>
              <a:rPr lang="en-US" sz="2400" dirty="0">
                <a:solidFill>
                  <a:schemeClr val="bg1"/>
                </a:solidFill>
              </a:rPr>
              <a:t> encapsulation dot1Q 120</a:t>
            </a:r>
          </a:p>
          <a:p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ip</a:t>
            </a:r>
            <a:r>
              <a:rPr lang="en-US" sz="2400" dirty="0">
                <a:solidFill>
                  <a:schemeClr val="bg1"/>
                </a:solidFill>
              </a:rPr>
              <a:t> address 192.168.120.1 255.255.255.0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B2AA72-C72F-2E28-AC4A-99413B747552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A52EC0-CE67-4F52-B5B7-CBA0953F6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3584" y="0"/>
            <a:ext cx="4522443" cy="815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11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F284E-27E1-180D-42F6-C4C70475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6545025-18A7-69BE-0781-CBC6B9FE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54D477B8-985B-3275-DF53-A0FF4F94C260}"/>
              </a:ext>
            </a:extLst>
          </p:cNvPr>
          <p:cNvSpPr/>
          <p:nvPr/>
        </p:nvSpPr>
        <p:spPr>
          <a:xfrm>
            <a:off x="695818" y="214611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-OSPF Configuration Overview</a:t>
            </a:r>
            <a:endParaRPr lang="en-US" sz="445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-OSPF configuration steps:</a:t>
            </a: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C44A8130-963E-A712-9527-C4102722FA97}"/>
              </a:ext>
            </a:extLst>
          </p:cNvPr>
          <p:cNvSpPr/>
          <p:nvPr/>
        </p:nvSpPr>
        <p:spPr>
          <a:xfrm>
            <a:off x="695818" y="1710372"/>
            <a:ext cx="9008621" cy="644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OSPF Area Assignments: </a:t>
            </a:r>
            <a:r>
              <a:rPr lang="en-US" sz="2400" dirty="0">
                <a:solidFill>
                  <a:schemeClr val="bg1"/>
                </a:solidFill>
              </a:rPr>
              <a:t>HQ in Area 0, Branch A/B in Area 1, Remote       	Office in Area 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Route Summarization </a:t>
            </a:r>
            <a:r>
              <a:rPr lang="en-US" sz="2400" dirty="0">
                <a:solidFill>
                  <a:schemeClr val="bg1"/>
                </a:solidFill>
              </a:rPr>
              <a:t>at ABRs for efficient routing.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Passive Interfaces</a:t>
            </a:r>
            <a:r>
              <a:rPr lang="en-US" sz="2400" dirty="0">
                <a:solidFill>
                  <a:schemeClr val="bg1"/>
                </a:solidFill>
              </a:rPr>
              <a:t> to block unnecessary OSPF updates on access 	networks.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Adjusting Reference Bandwidth </a:t>
            </a:r>
            <a:r>
              <a:rPr lang="en-US" sz="2400" dirty="0">
                <a:solidFill>
                  <a:schemeClr val="bg1"/>
                </a:solidFill>
              </a:rPr>
              <a:t>for high-speed links.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</a:t>
            </a: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OSPF configuration Example:</a:t>
            </a:r>
            <a:endParaRPr lang="en-US" sz="2800" dirty="0">
              <a:latin typeface="Sora Medium" pitchFamily="34" charset="0"/>
              <a:cs typeface="Sora Medium" pitchFamily="34" charset="-120"/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router </a:t>
            </a:r>
            <a:r>
              <a:rPr lang="en-US" sz="2400" dirty="0" err="1">
                <a:solidFill>
                  <a:schemeClr val="bg1"/>
                </a:solidFill>
              </a:rPr>
              <a:t>ospf</a:t>
            </a:r>
            <a:r>
              <a:rPr lang="en-US" sz="2400" dirty="0">
                <a:solidFill>
                  <a:schemeClr val="bg1"/>
                </a:solidFill>
              </a:rPr>
              <a:t> 1</a:t>
            </a:r>
          </a:p>
          <a:p>
            <a:r>
              <a:rPr lang="en-US" sz="2400" dirty="0">
                <a:solidFill>
                  <a:schemeClr val="bg1"/>
                </a:solidFill>
              </a:rPr>
              <a:t> network 172.16.0.0 0.0.255.255 area 0</a:t>
            </a:r>
          </a:p>
          <a:p>
            <a:r>
              <a:rPr lang="en-US" sz="2400" dirty="0">
                <a:solidFill>
                  <a:schemeClr val="bg1"/>
                </a:solidFill>
              </a:rPr>
              <a:t> passive-interface default</a:t>
            </a:r>
          </a:p>
          <a:p>
            <a:r>
              <a:rPr lang="en-US" sz="2400" dirty="0">
                <a:solidFill>
                  <a:schemeClr val="bg1"/>
                </a:solidFill>
              </a:rPr>
              <a:t> no passive-interface GigabitEthernet0/1</a:t>
            </a:r>
          </a:p>
          <a:p>
            <a:r>
              <a:rPr lang="en-US" sz="2400" dirty="0">
                <a:solidFill>
                  <a:schemeClr val="bg1"/>
                </a:solidFill>
              </a:rPr>
              <a:t> auto-cost reference-bandwidth 10000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Verify using: show </a:t>
            </a:r>
            <a:r>
              <a:rPr lang="en-US" sz="2400" dirty="0" err="1">
                <a:solidFill>
                  <a:schemeClr val="bg1"/>
                </a:solidFill>
              </a:rPr>
              <a:t>ip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ospf</a:t>
            </a:r>
            <a:r>
              <a:rPr lang="en-US" sz="2400" dirty="0">
                <a:solidFill>
                  <a:schemeClr val="bg1"/>
                </a:solidFill>
              </a:rPr>
              <a:t> neighbor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B2AA72-C72F-2E28-AC4A-99413B747552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9A511B-F844-4425-BB2B-D7B5AC636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212" y="0"/>
            <a:ext cx="5272815" cy="815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37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F284E-27E1-180D-42F6-C4C70475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6545025-18A7-69BE-0781-CBC6B9FE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54D477B8-985B-3275-DF53-A0FF4F94C260}"/>
              </a:ext>
            </a:extLst>
          </p:cNvPr>
          <p:cNvSpPr/>
          <p:nvPr/>
        </p:nvSpPr>
        <p:spPr>
          <a:xfrm>
            <a:off x="695818" y="214611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-Troubleshooting and Testing</a:t>
            </a:r>
            <a:endParaRPr lang="en-US" sz="445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-Common issues and troubleshooting steps: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C44A8130-963E-A712-9527-C4102722FA97}"/>
              </a:ext>
            </a:extLst>
          </p:cNvPr>
          <p:cNvSpPr/>
          <p:nvPr/>
        </p:nvSpPr>
        <p:spPr>
          <a:xfrm>
            <a:off x="695818" y="1710372"/>
            <a:ext cx="9008621" cy="6443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 OSPF Neighbor Issues: Check using 'show </a:t>
            </a:r>
            <a:r>
              <a:rPr lang="en-US" sz="2400" b="1" dirty="0" err="1">
                <a:solidFill>
                  <a:schemeClr val="bg1"/>
                </a:solidFill>
              </a:rPr>
              <a:t>ip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ospf</a:t>
            </a:r>
            <a:r>
              <a:rPr lang="en-US" sz="2400" b="1" dirty="0">
                <a:solidFill>
                  <a:schemeClr val="bg1"/>
                </a:solidFill>
              </a:rPr>
              <a:t> neighbor’.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 Misconfigured Areas: Ensure correct area assignments.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 Route Summarization: Verify with 'show </a:t>
            </a:r>
            <a:r>
              <a:rPr lang="en-US" sz="2400" b="1" dirty="0" err="1">
                <a:solidFill>
                  <a:schemeClr val="bg1"/>
                </a:solidFill>
              </a:rPr>
              <a:t>ip</a:t>
            </a:r>
            <a:r>
              <a:rPr lang="en-US" sz="2400" b="1" dirty="0">
                <a:solidFill>
                  <a:schemeClr val="bg1"/>
                </a:solidFill>
              </a:rPr>
              <a:t> route’.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 Inter-VLAN Routing: Ensure correct </a:t>
            </a:r>
            <a:r>
              <a:rPr lang="en-US" sz="2400" b="1" dirty="0" err="1">
                <a:solidFill>
                  <a:schemeClr val="bg1"/>
                </a:solidFill>
              </a:rPr>
              <a:t>subinterfaces</a:t>
            </a:r>
            <a:r>
              <a:rPr lang="en-US" sz="2400" b="1" dirty="0">
                <a:solidFill>
                  <a:schemeClr val="bg1"/>
                </a:solidFill>
              </a:rPr>
              <a:t> and VLAN tagging.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</a:t>
            </a: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Verification Steps: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600" b="1" dirty="0">
                <a:solidFill>
                  <a:schemeClr val="bg1"/>
                </a:solidFill>
              </a:rPr>
              <a:t>OSPF: </a:t>
            </a:r>
            <a:r>
              <a:rPr lang="en-US" sz="2400" dirty="0">
                <a:solidFill>
                  <a:schemeClr val="bg1"/>
                </a:solidFill>
              </a:rPr>
              <a:t>Use 'show </a:t>
            </a:r>
            <a:r>
              <a:rPr lang="en-US" sz="2400" dirty="0" err="1">
                <a:solidFill>
                  <a:schemeClr val="bg1"/>
                </a:solidFill>
              </a:rPr>
              <a:t>ip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ospf</a:t>
            </a:r>
            <a:r>
              <a:rPr lang="en-US" sz="2400" dirty="0">
                <a:solidFill>
                  <a:schemeClr val="bg1"/>
                </a:solidFill>
              </a:rPr>
              <a:t> neighbor' and 'show </a:t>
            </a:r>
            <a:r>
              <a:rPr lang="en-US" sz="2400" dirty="0" err="1">
                <a:solidFill>
                  <a:schemeClr val="bg1"/>
                </a:solidFill>
              </a:rPr>
              <a:t>ip</a:t>
            </a:r>
            <a:r>
              <a:rPr lang="en-US" sz="2400" dirty="0">
                <a:solidFill>
                  <a:schemeClr val="bg1"/>
                </a:solidFill>
              </a:rPr>
              <a:t> route' to verify OSPF configurations.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Inter-VLAN Routing: </a:t>
            </a:r>
            <a:r>
              <a:rPr lang="en-US" sz="2400" dirty="0">
                <a:solidFill>
                  <a:schemeClr val="bg1"/>
                </a:solidFill>
              </a:rPr>
              <a:t>Test connectivity between VLANs using 'ping'.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B2AA72-C72F-2E28-AC4A-99413B747552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8A2EF1-3714-425C-A9C9-7AF782EA0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4218" y="1"/>
            <a:ext cx="5206181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754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Overview of Network Components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63308" y="3386138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Routers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2911 Routers provide core routing functionality and interconnectivity between network segments.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21052" y="3386138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Switches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2960-24TT switches enable local area network (LAN) connectivity for end devices.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29851" y="581013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Multilayer Switches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3560-24PS multilayer switches offer advanced features like VLANs and routing capabilities.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C5ED2-DC15-0F48-D927-579E7A22696C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95818" y="1101090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Topology Diagram and Layout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445447" y="291095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network topology consists of 5 routers, 4 switches, and 3 multilayer switches, with end devices connected to each switch and multilayer switch.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B247-C417-4109-4790-4CF31E6CC4BF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632" y="0"/>
            <a:ext cx="6553768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Topology Diagram and Layout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01113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provided screenshot shows the visual layout of the network topology within the Cisco Packet Tracer software, allowing for detailed configuration and testing.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842EDE-53D0-BE54-DB59-C17696240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631" y="0"/>
            <a:ext cx="720691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465" y="562332"/>
            <a:ext cx="77178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Connecting End Devices to Switches and Multilayer Switches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465" y="2777728"/>
            <a:ext cx="1018699" cy="1629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23678" y="298144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Device Discovery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23678" y="3421856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Configuring the network to automatically discover and register end devices.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465" y="4407575"/>
            <a:ext cx="1018699" cy="1629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3678" y="4611291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VLAN Assignments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23678" y="5051703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Assigning end devices to the appropriate VLANs for logical segmentation.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465" y="6037421"/>
            <a:ext cx="1018699" cy="1629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3678" y="6241137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Port Security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23678" y="6681549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Implementing port security measures to protect the network from unauthorized access.</a:t>
            </a:r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579201-EEB6-BA23-8607-FFB93284852C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"/>
            <a:ext cx="14630398" cy="1891146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754629" y="0"/>
            <a:ext cx="4875772" cy="1891694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369333" y="-6369333"/>
            <a:ext cx="1891735" cy="146304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57D34E-E2AB-A835-6771-C4A638C9A734}"/>
              </a:ext>
            </a:extLst>
          </p:cNvPr>
          <p:cNvSpPr txBox="1"/>
          <p:nvPr/>
        </p:nvSpPr>
        <p:spPr>
          <a:xfrm>
            <a:off x="1645917" y="418639"/>
            <a:ext cx="12052828" cy="1053275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720"/>
              </a:spcAft>
            </a:pPr>
            <a:r>
              <a:rPr lang="en-US" sz="4800" dirty="0">
                <a:solidFill>
                  <a:schemeClr val="bg1"/>
                </a:solidFill>
              </a:rPr>
              <a:t>Introduction to IP Addressing</a:t>
            </a:r>
            <a:r>
              <a:rPr lang="ar-EG" sz="4800" dirty="0">
                <a:solidFill>
                  <a:schemeClr val="bg1"/>
                </a:solidFill>
              </a:rPr>
              <a:t> : </a:t>
            </a:r>
            <a:endParaRPr lang="en-US" sz="4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15314AEF-4942-CE8A-6B47-EF2D66BD43CE}"/>
              </a:ext>
            </a:extLst>
          </p:cNvPr>
          <p:cNvGraphicFramePr/>
          <p:nvPr/>
        </p:nvGraphicFramePr>
        <p:xfrm>
          <a:off x="772868" y="2535095"/>
          <a:ext cx="13113395" cy="5031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2095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A638C7D-9088-41A9-88A0-7357157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416" y="1331092"/>
            <a:ext cx="5811252" cy="5811252"/>
            <a:chOff x="1881974" y="1174396"/>
            <a:chExt cx="5290997" cy="529099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714B173-1D32-4BBC-A685-1F5D257AB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592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EF82DD1-2343-4F41-B6A7-A6489A71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592" dirty="0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324" y="1314488"/>
            <a:ext cx="5705938" cy="570593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592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C666A1-141A-6F41-F86E-98F349EAD846}"/>
              </a:ext>
            </a:extLst>
          </p:cNvPr>
          <p:cNvSpPr txBox="1"/>
          <p:nvPr/>
        </p:nvSpPr>
        <p:spPr>
          <a:xfrm>
            <a:off x="5960192" y="736973"/>
            <a:ext cx="8323698" cy="1063655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720"/>
              </a:spcAft>
            </a:pPr>
            <a:r>
              <a:rPr lang="en-US" sz="432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 Static IP Addressing was Used :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F219210-B16A-47B6-9AA8-207DAFF37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53472"/>
            <a:ext cx="2234225" cy="861017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 dirty="0"/>
            </a:p>
          </p:txBody>
        </p:sp>
      </p:grpSp>
      <p:pic>
        <p:nvPicPr>
          <p:cNvPr id="9" name="Graphic 8" descr="Network Diagram">
            <a:extLst>
              <a:ext uri="{FF2B5EF4-FFF2-40B4-BE49-F238E27FC236}">
                <a16:creationId xmlns:a16="http://schemas.microsoft.com/office/drawing/2014/main" id="{3615E8FF-EE81-228A-554B-474B38BD6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78893" y="2237057"/>
            <a:ext cx="3860800" cy="3860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9E7E4E-CBC4-4964-6B70-789FB755C056}"/>
              </a:ext>
            </a:extLst>
          </p:cNvPr>
          <p:cNvSpPr txBox="1"/>
          <p:nvPr/>
        </p:nvSpPr>
        <p:spPr>
          <a:xfrm>
            <a:off x="7481842" y="2184443"/>
            <a:ext cx="6260608" cy="522160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74320">
              <a:lnSpc>
                <a:spcPct val="90000"/>
              </a:lnSpc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592" dirty="0">
                <a:solidFill>
                  <a:schemeClr val="bg1"/>
                </a:solidFill>
              </a:rPr>
              <a:t>Reasons for choosing Static IP Addressing in this project:</a:t>
            </a:r>
          </a:p>
          <a:p>
            <a:pPr indent="-274320">
              <a:lnSpc>
                <a:spcPct val="90000"/>
              </a:lnSpc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592" dirty="0">
                <a:solidFill>
                  <a:schemeClr val="bg1"/>
                </a:solidFill>
              </a:rPr>
              <a:t>• Provides a stable and consistent network environment for critical devices.</a:t>
            </a:r>
          </a:p>
          <a:p>
            <a:pPr indent="-274320">
              <a:lnSpc>
                <a:spcPct val="90000"/>
              </a:lnSpc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592" dirty="0">
                <a:solidFill>
                  <a:schemeClr val="bg1"/>
                </a:solidFill>
              </a:rPr>
              <a:t>• Simplifies network management and helps in identifying devices easily.</a:t>
            </a:r>
          </a:p>
          <a:p>
            <a:pPr indent="-274320">
              <a:lnSpc>
                <a:spcPct val="90000"/>
              </a:lnSpc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592" dirty="0">
                <a:solidFill>
                  <a:schemeClr val="bg1"/>
                </a:solidFill>
              </a:rPr>
              <a:t>• Ensures proper communication between VLANs, routers, and key network devices.</a:t>
            </a:r>
          </a:p>
          <a:p>
            <a:pPr indent="-274320">
              <a:lnSpc>
                <a:spcPct val="90000"/>
              </a:lnSpc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592" dirty="0">
                <a:solidFill>
                  <a:schemeClr val="bg1"/>
                </a:solidFill>
              </a:rPr>
              <a:t>• Facilitates better control over security settings, especially for sensitive departments like IT and Finance.</a:t>
            </a:r>
          </a:p>
        </p:txBody>
      </p: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4361" y="7184477"/>
            <a:ext cx="1265359" cy="563627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86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972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459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9456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74320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9184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4048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89120" algn="l" defTabSz="1097280" rtl="0" eaLnBrk="1" latinLnBrk="0" hangingPunct="1">
                <a:defRPr sz="216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592"/>
            </a:p>
          </p:txBody>
        </p:sp>
      </p:grpSp>
    </p:spTree>
    <p:extLst>
      <p:ext uri="{BB962C8B-B14F-4D97-AF65-F5344CB8AC3E}">
        <p14:creationId xmlns:p14="http://schemas.microsoft.com/office/powerpoint/2010/main" val="3568364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B89D6B-9E41-D46B-4C7F-CE30F879D797}"/>
              </a:ext>
            </a:extLst>
          </p:cNvPr>
          <p:cNvSpPr txBox="1"/>
          <p:nvPr/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720"/>
              </a:spcAft>
            </a:pPr>
            <a:r>
              <a:rPr lang="en-US" sz="528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IP 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Addressing</a:t>
            </a:r>
            <a:r>
              <a:rPr lang="en-US" sz="528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Plan for Each Site :</a:t>
            </a:r>
          </a:p>
        </p:txBody>
      </p:sp>
      <p:graphicFrame>
        <p:nvGraphicFramePr>
          <p:cNvPr id="9" name="TextBox 4">
            <a:extLst>
              <a:ext uri="{FF2B5EF4-FFF2-40B4-BE49-F238E27FC236}">
                <a16:creationId xmlns:a16="http://schemas.microsoft.com/office/drawing/2014/main" id="{6E65A7EE-C526-C328-5AC4-B25FB0B06327}"/>
              </a:ext>
            </a:extLst>
          </p:cNvPr>
          <p:cNvGraphicFramePr/>
          <p:nvPr/>
        </p:nvGraphicFramePr>
        <p:xfrm>
          <a:off x="1005840" y="2190750"/>
          <a:ext cx="12618720" cy="5221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5033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F284E-27E1-180D-42F6-C4C70475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6545025-18A7-69BE-0781-CBC6B9FE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239485"/>
            <a:ext cx="14630400" cy="239486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54D477B8-985B-3275-DF53-A0FF4F94C260}"/>
              </a:ext>
            </a:extLst>
          </p:cNvPr>
          <p:cNvSpPr/>
          <p:nvPr/>
        </p:nvSpPr>
        <p:spPr>
          <a:xfrm>
            <a:off x="695818" y="214611"/>
            <a:ext cx="8573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-</a:t>
            </a:r>
            <a:r>
              <a:rPr lang="en-US" sz="4450" dirty="0" err="1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Vlans</a:t>
            </a: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and port security </a:t>
            </a:r>
            <a:endParaRPr lang="en-US" sz="445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-assigning </a:t>
            </a:r>
            <a:r>
              <a:rPr lang="en-US" sz="2800" dirty="0" err="1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vlans</a:t>
            </a:r>
            <a:r>
              <a:rPr lang="en-US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: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C44A8130-963E-A712-9527-C4102722FA97}"/>
              </a:ext>
            </a:extLst>
          </p:cNvPr>
          <p:cNvSpPr/>
          <p:nvPr/>
        </p:nvSpPr>
        <p:spPr>
          <a:xfrm>
            <a:off x="445447" y="1710372"/>
            <a:ext cx="1301926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Assigned VLANs across multiple sites to ensure network segmentation and efficiency: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HQ: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10 – Management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20 – Sales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30 – IT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40 – Finance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50 – Guest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Branch B: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VLAN 120 (Engineering) and VLAN 130 (HR)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accent1"/>
                </a:solidFill>
              </a:rPr>
              <a:t>Remote Office: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 VLAN 140 (Remote Users) and VLAN 150 (Remote IT)</a:t>
            </a:r>
          </a:p>
          <a:p>
            <a:r>
              <a:rPr lang="en-US" sz="1700" dirty="0">
                <a:solidFill>
                  <a:schemeClr val="accent1"/>
                </a:solidFill>
              </a:rPr>
              <a:t>Usage and Advantages of VLANs: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Network Segmentation: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Reduces broadcast traffic by grouping devices logically, not physically.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Ensures each department operates independently, improving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Security Enhancements: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Limits access to sensitive data (e.g., Finance VLAN).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Unauthorized devices on one VLAN cannot access other VLANs without proper routing rules.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Improved Management: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Centralized control of devices and users based on function (e.g., Guest network).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Simplifies troubleshooting by isolating traffic per VLAN.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Efficient Resource Allocation: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Traffic can be prioritized (e.g., Management VLAN gets higher priority).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Inter-VLAN routing allows seamless communication where needed while restricting unnecessary access.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B2AA72-C72F-2E28-AC4A-99413B747552}"/>
              </a:ext>
            </a:extLst>
          </p:cNvPr>
          <p:cNvSpPr/>
          <p:nvPr/>
        </p:nvSpPr>
        <p:spPr>
          <a:xfrm>
            <a:off x="12823371" y="7674429"/>
            <a:ext cx="1719943" cy="47897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FD20F0-F467-7A6D-7B33-791CD6987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0670" y="-38985"/>
            <a:ext cx="430973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603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1032</Words>
  <Application>Microsoft Office PowerPoint</Application>
  <PresentationFormat>Custom</PresentationFormat>
  <Paragraphs>153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Aptos Display</vt:lpstr>
      <vt:lpstr>Sora Medium</vt:lpstr>
      <vt:lpstr>Aptos</vt:lpstr>
      <vt:lpstr>Noto Sans TC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Mansour Jamal Mansour Abdullah</cp:lastModifiedBy>
  <cp:revision>9</cp:revision>
  <dcterms:created xsi:type="dcterms:W3CDTF">2024-10-19T12:12:52Z</dcterms:created>
  <dcterms:modified xsi:type="dcterms:W3CDTF">2024-10-20T14:29:41Z</dcterms:modified>
</cp:coreProperties>
</file>